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3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519808-952F-404F-B091-34D10E11B188}" type="datetimeFigureOut">
              <a:rPr lang="en-US" smtClean="0"/>
              <a:pPr/>
              <a:t>6/9/14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5E1E2C-6021-E040-A291-9DCA83455B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Relationship Id="rId3" Type="http://schemas.openxmlformats.org/officeDocument/2006/relationships/hyperlink" Target="http://www.Thingivers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www.Thingiverse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Jocelyn Dialectos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Printing Tutorial</a:t>
            </a:r>
            <a:endParaRPr lang="en-US" dirty="0"/>
          </a:p>
        </p:txBody>
      </p:sp>
      <p:pic>
        <p:nvPicPr>
          <p:cNvPr id="10" name="Picture 9" descr="3D Prin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563" y="3814595"/>
            <a:ext cx="2701480" cy="196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1">
                <a:alpha val="75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Bicycle Project</a:t>
            </a:r>
            <a:endParaRPr lang="en-US" dirty="0"/>
          </a:p>
        </p:txBody>
      </p:sp>
      <p:pic>
        <p:nvPicPr>
          <p:cNvPr id="5" name="Picture Placeholder 4" descr="Bik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563" r="-1563"/>
          <a:stretch>
            <a:fillRect/>
          </a:stretch>
        </p:blipFill>
        <p:spPr>
          <a:effectLst>
            <a:glow rad="63500">
              <a:schemeClr val="accent5">
                <a:alpha val="75000"/>
              </a:schemeClr>
            </a:glow>
          </a:effectLst>
        </p:spPr>
      </p:pic>
      <p:sp>
        <p:nvSpPr>
          <p:cNvPr id="28" name="Text Placeholder 27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1242848"/>
          </a:xfrm>
        </p:spPr>
        <p:txBody>
          <a:bodyPr/>
          <a:lstStyle/>
          <a:p>
            <a:r>
              <a:rPr lang="en-US" dirty="0" smtClean="0"/>
              <a:t>For my Independent Study project, I chose to make a 3D printed bicycle.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2083239" y="2970927"/>
            <a:ext cx="736161" cy="553106"/>
          </a:xfrm>
          <a:prstGeom prst="curvedConnector3">
            <a:avLst>
              <a:gd name="adj1" fmla="val 50000"/>
            </a:avLst>
          </a:prstGeom>
          <a:ln w="33654" cap="flat" cmpd="sng" algn="ctr">
            <a:solidFill>
              <a:schemeClr val="accent6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3524033"/>
            <a:ext cx="2438400" cy="584776"/>
          </a:xfrm>
          <a:prstGeom prst="rect">
            <a:avLst/>
          </a:prstGeom>
          <a:noFill/>
          <a:ln w="0" cap="flat" cmpd="sng" algn="ctr">
            <a:noFill/>
            <a:prstDash val="sysDash"/>
            <a:round/>
            <a:headEnd type="none" w="med" len="med"/>
            <a:tailEnd type="none" w="med" len="med"/>
          </a:ln>
          <a:effectLst>
            <a:glow rad="101600">
              <a:schemeClr val="accent5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+mj-lt"/>
                <a:cs typeface="Marker Felt"/>
              </a:rPr>
              <a:t>my bike model from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Marker Felt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+mj-lt"/>
                <a:cs typeface="Marker Felt"/>
                <a:hlinkClick r:id="rId3"/>
              </a:rPr>
              <a:t>www.Thingiverse.com</a:t>
            </a:r>
            <a:endParaRPr lang="en-US" sz="1400" dirty="0" smtClean="0">
              <a:solidFill>
                <a:schemeClr val="bg1"/>
              </a:solidFill>
              <a:latin typeface="+mj-lt"/>
              <a:cs typeface="Marker Fe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462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Downloading .stl Files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294967295"/>
          </p:nvPr>
        </p:nvSpPr>
        <p:spPr>
          <a:xfrm>
            <a:off x="480339" y="1696518"/>
            <a:ext cx="7784357" cy="5410200"/>
          </a:xfrm>
        </p:spPr>
        <p:txBody>
          <a:bodyPr/>
          <a:lstStyle/>
          <a:p>
            <a:r>
              <a:rPr lang="en-US" dirty="0" smtClean="0"/>
              <a:t>go to a website, such as </a:t>
            </a:r>
            <a:r>
              <a:rPr lang="en-US" dirty="0" smtClean="0">
                <a:hlinkClick r:id="rId2"/>
              </a:rPr>
              <a:t>www.Thingiverse.com</a:t>
            </a:r>
            <a:r>
              <a:rPr lang="en-US" dirty="0" smtClean="0"/>
              <a:t> to download the .stl files</a:t>
            </a:r>
          </a:p>
          <a:p>
            <a:r>
              <a:rPr lang="en-US" dirty="0" smtClean="0"/>
              <a:t>download the files for the desired project and save to the desktop</a:t>
            </a:r>
          </a:p>
          <a:p>
            <a:r>
              <a:rPr lang="en-US" dirty="0" smtClean="0"/>
              <a:t>these .stl files will be opened in Makerware to “slice” and prepare them to be printed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1500" y="704402"/>
            <a:ext cx="522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465466"/>
                </a:solidFill>
              </a:rPr>
              <a:t>(for projects NOT to be made from scratch)</a:t>
            </a:r>
            <a:endParaRPr lang="en-US" dirty="0">
              <a:solidFill>
                <a:srgbClr val="465466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Using Makerware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332232" y="1527857"/>
            <a:ext cx="8503920" cy="49407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open the program Makerware</a:t>
            </a:r>
          </a:p>
          <a:p>
            <a:r>
              <a:rPr lang="en-US" sz="2400" dirty="0" smtClean="0"/>
              <a:t>click File</a:t>
            </a:r>
          </a:p>
          <a:p>
            <a:r>
              <a:rPr lang="en-US" sz="2400" dirty="0" smtClean="0"/>
              <a:t>choose Open</a:t>
            </a:r>
          </a:p>
          <a:p>
            <a:r>
              <a:rPr lang="en-US" sz="2400" dirty="0" smtClean="0"/>
              <a:t>select the first .</a:t>
            </a:r>
            <a:r>
              <a:rPr lang="en-US" sz="2400" dirty="0" err="1" smtClean="0"/>
              <a:t>stl</a:t>
            </a:r>
            <a:r>
              <a:rPr lang="en-US" sz="2400" dirty="0" smtClean="0"/>
              <a:t> file from your saved downloads</a:t>
            </a:r>
          </a:p>
          <a:p>
            <a:r>
              <a:rPr lang="en-US" sz="2400" dirty="0" smtClean="0"/>
              <a:t>if asked, allow the program to move the file to the plate</a:t>
            </a:r>
          </a:p>
          <a:p>
            <a:r>
              <a:rPr lang="en-US" sz="2400" dirty="0" smtClean="0"/>
              <a:t>click Makerware and hover over settings</a:t>
            </a:r>
          </a:p>
          <a:p>
            <a:pPr>
              <a:buNone/>
            </a:pPr>
            <a:r>
              <a:rPr lang="en-US" sz="2400" dirty="0" smtClean="0"/>
              <a:t>			make sure the correct printer is set up</a:t>
            </a:r>
          </a:p>
          <a:p>
            <a:r>
              <a:rPr lang="en-US" sz="2400" dirty="0" smtClean="0"/>
              <a:t>click the M in the top middle of the screen to “make” the .</a:t>
            </a:r>
            <a:r>
              <a:rPr lang="en-US" sz="2400" dirty="0" err="1" smtClean="0"/>
              <a:t>stl</a:t>
            </a:r>
            <a:r>
              <a:rPr lang="en-US" sz="2400" dirty="0" smtClean="0"/>
              <a:t> file into a .x3g file ready to be inserted into the 3D printer</a:t>
            </a:r>
          </a:p>
          <a:p>
            <a:r>
              <a:rPr lang="en-US" sz="2400" dirty="0" smtClean="0"/>
              <a:t>save each file (there will now be a .</a:t>
            </a:r>
            <a:r>
              <a:rPr lang="en-US" sz="2400" dirty="0" err="1" smtClean="0"/>
              <a:t>stl</a:t>
            </a:r>
            <a:r>
              <a:rPr lang="en-US" sz="2400" dirty="0" smtClean="0"/>
              <a:t> file and a .x3g file for each download)</a:t>
            </a:r>
          </a:p>
          <a:p>
            <a:endParaRPr lang="en-US" sz="2400" dirty="0" smtClean="0"/>
          </a:p>
          <a:p>
            <a:endParaRPr lang="en-US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883023" y="4196649"/>
            <a:ext cx="1250122" cy="267871"/>
          </a:xfrm>
          <a:prstGeom prst="bentConnector3">
            <a:avLst>
              <a:gd name="adj1" fmla="val 50793"/>
            </a:avLst>
          </a:prstGeom>
          <a:ln w="222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Transferring the Files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transfer the new files made by Makerware to an SD card </a:t>
            </a:r>
          </a:p>
          <a:p>
            <a:r>
              <a:rPr lang="en-US" dirty="0" smtClean="0"/>
              <a:t>this card allows the files to be inserted into a 3D printer</a:t>
            </a:r>
          </a:p>
          <a:p>
            <a:r>
              <a:rPr lang="en-US" dirty="0" smtClean="0"/>
              <a:t>insert the card into the spot provided by the printer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65466"/>
                </a:solidFill>
              </a:rPr>
              <a:t>Printing the Product</a:t>
            </a:r>
            <a:endParaRPr lang="en-US" dirty="0">
              <a:solidFill>
                <a:srgbClr val="4654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the colors- only two colors are possible</a:t>
            </a:r>
          </a:p>
          <a:p>
            <a:r>
              <a:rPr lang="en-US" dirty="0" smtClean="0"/>
              <a:t>find the desired file on the printer’s screen and highlight it with the arrows</a:t>
            </a:r>
          </a:p>
          <a:p>
            <a:r>
              <a:rPr lang="en-US" dirty="0" smtClean="0"/>
              <a:t>press the M button in the middle to print the object</a:t>
            </a:r>
          </a:p>
          <a:p>
            <a:r>
              <a:rPr lang="en-US" dirty="0" smtClean="0"/>
              <a:t>repeat this slide for all files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132</TotalTime>
  <Words>269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3D Printing Tutorial</vt:lpstr>
      <vt:lpstr>My Bicycle Project</vt:lpstr>
      <vt:lpstr>Downloading .stl Files</vt:lpstr>
      <vt:lpstr>Using Makerware</vt:lpstr>
      <vt:lpstr>Transferring the Files</vt:lpstr>
      <vt:lpstr>Printing the Product</vt:lpstr>
    </vt:vector>
  </TitlesOfParts>
  <Company>Wyomissing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Printing Tutorial</dc:title>
  <dc:creator>Alex</dc:creator>
  <cp:lastModifiedBy>Alex</cp:lastModifiedBy>
  <cp:revision>13</cp:revision>
  <cp:lastPrinted>2014-06-06T14:14:49Z</cp:lastPrinted>
  <dcterms:created xsi:type="dcterms:W3CDTF">2014-06-09T14:20:21Z</dcterms:created>
  <dcterms:modified xsi:type="dcterms:W3CDTF">2014-06-09T14:20:33Z</dcterms:modified>
</cp:coreProperties>
</file>