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B0C9FF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14" d="100"/>
          <a:sy n="114" d="100"/>
        </p:scale>
        <p:origin x="-6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A8DF8-79E4-CE43-AB22-FDE6B5B72067}" type="datetimeFigureOut">
              <a:rPr lang="en-US" smtClean="0"/>
              <a:pPr/>
              <a:t>6/9/14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2A35C-DD43-0145-B4BF-7E410BDA49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A8DF8-79E4-CE43-AB22-FDE6B5B72067}" type="datetimeFigureOut">
              <a:rPr lang="en-US" smtClean="0"/>
              <a:pPr/>
              <a:t>6/9/14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2A35C-DD43-0145-B4BF-7E410BDA49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A8DF8-79E4-CE43-AB22-FDE6B5B72067}" type="datetimeFigureOut">
              <a:rPr lang="en-US" smtClean="0"/>
              <a:pPr/>
              <a:t>6/9/14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2A35C-DD43-0145-B4BF-7E410BDA49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A8DF8-79E4-CE43-AB22-FDE6B5B72067}" type="datetimeFigureOut">
              <a:rPr lang="en-US" smtClean="0"/>
              <a:pPr/>
              <a:t>6/9/14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2A35C-DD43-0145-B4BF-7E410BDA49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A8DF8-79E4-CE43-AB22-FDE6B5B72067}" type="datetimeFigureOut">
              <a:rPr lang="en-US" smtClean="0"/>
              <a:pPr/>
              <a:t>6/9/14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2A35C-DD43-0145-B4BF-7E410BDA49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A8DF8-79E4-CE43-AB22-FDE6B5B72067}" type="datetimeFigureOut">
              <a:rPr lang="en-US" smtClean="0"/>
              <a:pPr/>
              <a:t>6/9/14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2A35C-DD43-0145-B4BF-7E410BDA49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A8DF8-79E4-CE43-AB22-FDE6B5B72067}" type="datetimeFigureOut">
              <a:rPr lang="en-US" smtClean="0"/>
              <a:pPr/>
              <a:t>6/9/14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2A35C-DD43-0145-B4BF-7E410BDA49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A8DF8-79E4-CE43-AB22-FDE6B5B72067}" type="datetimeFigureOut">
              <a:rPr lang="en-US" smtClean="0"/>
              <a:pPr/>
              <a:t>6/9/14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2A35C-DD43-0145-B4BF-7E410BDA49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A8DF8-79E4-CE43-AB22-FDE6B5B72067}" type="datetimeFigureOut">
              <a:rPr lang="en-US" smtClean="0"/>
              <a:pPr/>
              <a:t>6/9/14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2A35C-DD43-0145-B4BF-7E410BDA49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A8DF8-79E4-CE43-AB22-FDE6B5B72067}" type="datetimeFigureOut">
              <a:rPr lang="en-US" smtClean="0"/>
              <a:pPr/>
              <a:t>6/9/14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2A35C-DD43-0145-B4BF-7E410BDA49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A8DF8-79E4-CE43-AB22-FDE6B5B72067}" type="datetimeFigureOut">
              <a:rPr lang="en-US" smtClean="0"/>
              <a:pPr/>
              <a:t>6/9/14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2A35C-DD43-0145-B4BF-7E410BDA49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B0C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A8DF8-79E4-CE43-AB22-FDE6B5B72067}" type="datetimeFigureOut">
              <a:rPr lang="en-US" smtClean="0"/>
              <a:pPr/>
              <a:t>6/9/14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2A35C-DD43-0145-B4BF-7E410BDA495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ketchup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ketchup.com/learn/videos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46005"/>
            <a:ext cx="7772400" cy="1470025"/>
          </a:xfrm>
        </p:spPr>
        <p:txBody>
          <a:bodyPr>
            <a:normAutofit/>
          </a:bodyPr>
          <a:lstStyle/>
          <a:p>
            <a:r>
              <a:rPr lang="en-US" sz="8000" dirty="0" smtClean="0">
                <a:latin typeface="American Typewriter"/>
                <a:cs typeface="American Typewriter"/>
              </a:rPr>
              <a:t>3D Printing</a:t>
            </a:r>
            <a:endParaRPr lang="en-US" sz="8000" dirty="0">
              <a:latin typeface="American Typewriter"/>
              <a:cs typeface="American Typewriter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16030"/>
            <a:ext cx="6400800" cy="1752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merican Typewriter"/>
                <a:cs typeface="American Typewriter"/>
              </a:rPr>
              <a:t>A new frontier </a:t>
            </a:r>
          </a:p>
          <a:p>
            <a:r>
              <a:rPr lang="en-US" sz="2800" dirty="0">
                <a:latin typeface="American Typewriter"/>
                <a:cs typeface="American Typewriter"/>
              </a:rPr>
              <a:t>w</a:t>
            </a:r>
            <a:r>
              <a:rPr lang="en-US" sz="2800" dirty="0" smtClean="0">
                <a:latin typeface="American Typewriter"/>
                <a:cs typeface="American Typewriter"/>
              </a:rPr>
              <a:t>ith Sonia </a:t>
            </a:r>
            <a:r>
              <a:rPr lang="en-US" sz="2800" dirty="0" err="1" smtClean="0">
                <a:latin typeface="American Typewriter"/>
                <a:cs typeface="American Typewriter"/>
              </a:rPr>
              <a:t>Spadafora</a:t>
            </a:r>
            <a:endParaRPr lang="en-US" sz="2800" dirty="0">
              <a:latin typeface="American Typewriter"/>
              <a:cs typeface="American Typewriter"/>
            </a:endParaRPr>
          </a:p>
        </p:txBody>
      </p:sp>
      <p:pic>
        <p:nvPicPr>
          <p:cNvPr id="3074" name="Picture 2" descr="http://i.publiclab.org/system/images/photos/000/002/770/original/MakerB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04244" y="4127655"/>
            <a:ext cx="4952532" cy="1650844"/>
          </a:xfrm>
          <a:prstGeom prst="rect">
            <a:avLst/>
          </a:prstGeom>
          <a:noFill/>
          <a:effectLst>
            <a:softEdge rad="355600"/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merican Typewriter"/>
                <a:cs typeface="American Typewriter"/>
              </a:rPr>
              <a:t>Getting Started…</a:t>
            </a:r>
            <a:endParaRPr lang="en-US" dirty="0">
              <a:latin typeface="American Typewriter"/>
              <a:cs typeface="American Typewriter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08690" y="1659759"/>
            <a:ext cx="627993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 smtClean="0">
                <a:latin typeface="American Typewriter"/>
                <a:cs typeface="American Typewriter"/>
              </a:rPr>
              <a:t>Download the newest version of Google </a:t>
            </a:r>
            <a:r>
              <a:rPr lang="en-US" sz="2000" dirty="0" err="1" smtClean="0">
                <a:latin typeface="American Typewriter"/>
                <a:cs typeface="American Typewriter"/>
              </a:rPr>
              <a:t>SketchUp</a:t>
            </a:r>
            <a:r>
              <a:rPr lang="en-US" sz="2000" dirty="0" smtClean="0">
                <a:latin typeface="American Typewriter"/>
                <a:cs typeface="American Typewriter"/>
              </a:rPr>
              <a:t> or Layout at </a:t>
            </a:r>
            <a:r>
              <a:rPr lang="en-US" sz="2000" dirty="0" smtClean="0">
                <a:latin typeface="American Typewriter"/>
                <a:cs typeface="American Typewriter"/>
                <a:hlinkClick r:id="rId2"/>
              </a:rPr>
              <a:t>www.sketchup.com</a:t>
            </a:r>
            <a:endParaRPr lang="en-US" sz="2000" dirty="0" smtClean="0">
              <a:latin typeface="American Typewriter"/>
              <a:cs typeface="American Typewriter"/>
            </a:endParaRPr>
          </a:p>
          <a:p>
            <a:pPr marL="342900" indent="-342900">
              <a:buAutoNum type="arabicPeriod"/>
            </a:pPr>
            <a:r>
              <a:rPr lang="en-US" sz="2000" dirty="0" smtClean="0">
                <a:latin typeface="American Typewriter"/>
                <a:cs typeface="American Typewriter"/>
              </a:rPr>
              <a:t>Go through the downloading procedure until finished.</a:t>
            </a:r>
          </a:p>
          <a:p>
            <a:pPr marL="342900" indent="-342900">
              <a:buAutoNum type="arabicPeriod"/>
            </a:pPr>
            <a:r>
              <a:rPr lang="en-US" sz="2000" dirty="0" smtClean="0">
                <a:latin typeface="American Typewriter"/>
                <a:cs typeface="American Typewriter"/>
              </a:rPr>
              <a:t>Your desktop should now have two icons, one labeled </a:t>
            </a:r>
            <a:r>
              <a:rPr lang="en-US" sz="2000" dirty="0" err="1" smtClean="0">
                <a:latin typeface="American Typewriter"/>
                <a:cs typeface="American Typewriter"/>
              </a:rPr>
              <a:t>SketchUp</a:t>
            </a:r>
            <a:r>
              <a:rPr lang="en-US" sz="2000" dirty="0" smtClean="0">
                <a:latin typeface="American Typewriter"/>
                <a:cs typeface="American Typewriter"/>
              </a:rPr>
              <a:t>, the other Layout</a:t>
            </a:r>
          </a:p>
          <a:p>
            <a:pPr marL="342900" indent="-342900">
              <a:buAutoNum type="arabicPeriod"/>
            </a:pPr>
            <a:r>
              <a:rPr lang="en-US" sz="2000" dirty="0" smtClean="0">
                <a:latin typeface="American Typewriter"/>
                <a:cs typeface="American Typewriter"/>
              </a:rPr>
              <a:t>For my project I used Layout, which is simpler and easier to learn and understand.</a:t>
            </a:r>
          </a:p>
          <a:p>
            <a:pPr marL="342900" indent="-342900">
              <a:buAutoNum type="arabicPeriod"/>
            </a:pPr>
            <a:endParaRPr lang="en-US" dirty="0">
              <a:latin typeface="American Typewriter"/>
              <a:cs typeface="American Typewriter"/>
            </a:endParaRPr>
          </a:p>
        </p:txBody>
      </p:sp>
      <p:pic>
        <p:nvPicPr>
          <p:cNvPr id="4" name="Picture 3" descr="SketchUp-Logo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196" y="516759"/>
            <a:ext cx="742080" cy="742080"/>
          </a:xfrm>
          <a:prstGeom prst="rect">
            <a:avLst/>
          </a:prstGeom>
          <a:effectLst>
            <a:softEdge rad="215900"/>
          </a:effectLst>
        </p:spPr>
      </p:pic>
      <p:pic>
        <p:nvPicPr>
          <p:cNvPr id="5" name="Picture 4" descr="SketchUp-Logo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8354" y="516759"/>
            <a:ext cx="742080" cy="742080"/>
          </a:xfrm>
          <a:prstGeom prst="rect">
            <a:avLst/>
          </a:prstGeom>
          <a:effectLst>
            <a:softEdge rad="215900"/>
          </a:effectLst>
        </p:spPr>
      </p:pic>
      <p:pic>
        <p:nvPicPr>
          <p:cNvPr id="1026" name="Picture 2" descr="http://www.openbuilds.com/attachments/pro_family_525px-jpg.832/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4716" y="4617791"/>
            <a:ext cx="3907880" cy="1310070"/>
          </a:xfrm>
          <a:prstGeom prst="rect">
            <a:avLst/>
          </a:prstGeom>
          <a:noFill/>
          <a:effectLst>
            <a:softEdge rad="177800"/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merican Typewriter"/>
                <a:cs typeface="American Typewriter"/>
              </a:rPr>
              <a:t>Using </a:t>
            </a:r>
            <a:r>
              <a:rPr lang="en-US" dirty="0" err="1" smtClean="0">
                <a:latin typeface="American Typewriter"/>
                <a:cs typeface="American Typewriter"/>
              </a:rPr>
              <a:t>SketchUp</a:t>
            </a:r>
            <a:r>
              <a:rPr lang="en-US" dirty="0" smtClean="0">
                <a:latin typeface="American Typewriter"/>
                <a:cs typeface="American Typewriter"/>
              </a:rPr>
              <a:t> &amp; Layout</a:t>
            </a:r>
            <a:endParaRPr lang="en-US" dirty="0">
              <a:latin typeface="American Typewriter"/>
              <a:cs typeface="American Typewriter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9548" y="1417638"/>
            <a:ext cx="77499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-Tutorials can be viewed on YouTube or </a:t>
            </a:r>
            <a:r>
              <a:rPr lang="en-US" sz="2000" dirty="0" smtClean="0">
                <a:hlinkClick r:id="rId2"/>
              </a:rPr>
              <a:t>www.sketchup.com/learn/videos</a:t>
            </a:r>
            <a:endParaRPr lang="en-US" sz="2000" dirty="0" smtClean="0"/>
          </a:p>
          <a:p>
            <a:r>
              <a:rPr lang="en-US" sz="2000" dirty="0" smtClean="0"/>
              <a:t>-Using Layout I created my 3D printed name card on which I had “SONCHASKA” printed (my nick-name).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46951" y="2623279"/>
            <a:ext cx="41822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Process</a:t>
            </a:r>
          </a:p>
          <a:p>
            <a:pPr marL="342900" indent="-342900">
              <a:buAutoNum type="arabicPeriod"/>
            </a:pPr>
            <a:r>
              <a:rPr lang="en-US" dirty="0" smtClean="0"/>
              <a:t>Double click the Layout icon on your desktop.</a:t>
            </a:r>
          </a:p>
          <a:p>
            <a:pPr marL="342900" indent="-342900">
              <a:buAutoNum type="arabicPeriod"/>
            </a:pPr>
            <a:r>
              <a:rPr lang="en-US" dirty="0" smtClean="0"/>
              <a:t>Select a workspace depending on the type of object you wish to design.</a:t>
            </a:r>
          </a:p>
          <a:p>
            <a:pPr marL="342900" indent="-342900">
              <a:buAutoNum type="arabicPeriod"/>
            </a:pPr>
            <a:r>
              <a:rPr lang="en-US" dirty="0" smtClean="0"/>
              <a:t>Using a series of lines, shapes, lifts and pulls, design your object.</a:t>
            </a:r>
          </a:p>
          <a:p>
            <a:pPr marL="342900" indent="-342900">
              <a:buAutoNum type="arabicPeriod"/>
            </a:pPr>
            <a:r>
              <a:rPr lang="en-US" dirty="0" smtClean="0"/>
              <a:t>For precise measurements use the measuring tape tool to measure already drawn lines and perimeters.</a:t>
            </a:r>
          </a:p>
        </p:txBody>
      </p:sp>
      <p:pic>
        <p:nvPicPr>
          <p:cNvPr id="2050" name="Picture 2" descr="http://www.3dvinci.net/media/ccp0/prodlg/LayOut2013_CoverW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 rot="20683670">
            <a:off x="1086789" y="2790617"/>
            <a:ext cx="1536492" cy="198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3dvinci.net/media/ccp0/prodsm/LayOutCoverWe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 rot="1137613">
            <a:off x="2068039" y="3244713"/>
            <a:ext cx="1578664" cy="203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asos1.com/sketchup/sketchup5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 rot="375216">
            <a:off x="938304" y="3901949"/>
            <a:ext cx="2299571" cy="188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merican Typewriter"/>
                <a:cs typeface="American Typewriter"/>
              </a:rPr>
              <a:t>Using the 3D Printer</a:t>
            </a:r>
            <a:endParaRPr lang="en-US" dirty="0">
              <a:latin typeface="American Typewriter"/>
              <a:cs typeface="American Typewrite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882332"/>
            <a:ext cx="49617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400" dirty="0" smtClean="0">
                <a:latin typeface="American Typewriter"/>
              </a:rPr>
              <a:t>Export the STL file of your design.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latin typeface="American Typewriter"/>
              </a:rPr>
              <a:t>Save it on your desktop with a recognizable name.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latin typeface="American Typewriter"/>
              </a:rPr>
              <a:t>Close that file and open </a:t>
            </a:r>
            <a:r>
              <a:rPr lang="en-US" sz="1400" dirty="0" err="1" smtClean="0">
                <a:latin typeface="American Typewriter"/>
              </a:rPr>
              <a:t>Makerware</a:t>
            </a:r>
            <a:r>
              <a:rPr lang="en-US" sz="1400" dirty="0" smtClean="0">
                <a:latin typeface="American Typewriter"/>
              </a:rPr>
              <a:t>.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latin typeface="American Typewriter"/>
              </a:rPr>
              <a:t>Using </a:t>
            </a:r>
            <a:r>
              <a:rPr lang="en-US" sz="1400" dirty="0" err="1" smtClean="0">
                <a:latin typeface="American Typewriter"/>
              </a:rPr>
              <a:t>Makerware</a:t>
            </a:r>
            <a:r>
              <a:rPr lang="en-US" sz="1400" dirty="0" smtClean="0">
                <a:latin typeface="American Typewriter"/>
              </a:rPr>
              <a:t> open the file you previously saved.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latin typeface="American Typewriter"/>
              </a:rPr>
              <a:t>Click “scale” to format the size of your design.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latin typeface="American Typewriter"/>
              </a:rPr>
              <a:t>Be sure to keep the object in your cylinder and make sure it is on the platform.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latin typeface="American Typewriter"/>
              </a:rPr>
              <a:t>Click the “make” button that looks like a ‘M’.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latin typeface="American Typewriter"/>
              </a:rPr>
              <a:t>Go over questions in a window that pops up regarding the printer and your object such as color type, type of printer and type of plastic.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latin typeface="American Typewriter"/>
              </a:rPr>
              <a:t>Click export.  You have now created an X3G file that is compatible with the 3D Printer!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latin typeface="American Typewriter"/>
              </a:rPr>
              <a:t>Close </a:t>
            </a:r>
            <a:r>
              <a:rPr lang="en-US" sz="1400" dirty="0" err="1" smtClean="0">
                <a:latin typeface="American Typewriter"/>
              </a:rPr>
              <a:t>Makerware</a:t>
            </a:r>
            <a:r>
              <a:rPr lang="en-US" sz="1400" dirty="0" smtClean="0">
                <a:latin typeface="American Typewriter"/>
              </a:rPr>
              <a:t>, save your work as a .Thing file.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latin typeface="American Typewriter"/>
              </a:rPr>
              <a:t>Put the X3G file on an SD card by simple drag and drop.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latin typeface="American Typewriter"/>
              </a:rPr>
              <a:t>Place the SD card in the 3D Printer, press M, let it print!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5400000">
            <a:off x="4937073" y="2206433"/>
            <a:ext cx="3854969" cy="28912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merican Typewriter"/>
                <a:cs typeface="American Typewriter"/>
              </a:rPr>
              <a:t>Final Product!</a:t>
            </a:r>
            <a:endParaRPr lang="en-US" dirty="0">
              <a:latin typeface="American Typewriter"/>
              <a:cs typeface="American Typewriter"/>
            </a:endParaRPr>
          </a:p>
        </p:txBody>
      </p:sp>
      <p:pic>
        <p:nvPicPr>
          <p:cNvPr id="3" name="Picture 2" descr="Photo on 6-9-14 at 8.44 A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269" y="1417638"/>
            <a:ext cx="3275463" cy="21827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82565" y="3292650"/>
            <a:ext cx="24621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merican Typewriter"/>
                <a:cs typeface="American Typewriter"/>
              </a:rPr>
              <a:t>Front, Reversed </a:t>
            </a:r>
            <a:endParaRPr lang="en-US" sz="1400" dirty="0">
              <a:latin typeface="American Typewriter"/>
              <a:cs typeface="American Typewriter"/>
            </a:endParaRPr>
          </a:p>
        </p:txBody>
      </p:sp>
      <p:pic>
        <p:nvPicPr>
          <p:cNvPr id="5" name="Picture 4" descr="Photo on 6-9-14 at 8.46 A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8963" y="1417638"/>
            <a:ext cx="3288392" cy="21914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91720" y="3292650"/>
            <a:ext cx="22727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merican Typewriter"/>
                <a:cs typeface="American Typewriter"/>
              </a:rPr>
              <a:t>Back, “SONCHASKA”</a:t>
            </a:r>
            <a:endParaRPr lang="en-US" sz="1400" dirty="0">
              <a:latin typeface="American Typewriter"/>
              <a:cs typeface="American Typewriter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1417" y="3898964"/>
            <a:ext cx="72750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merican Typewriter"/>
                <a:cs typeface="American Typewriter"/>
              </a:rPr>
              <a:t>Final product was roughly 1.5 </a:t>
            </a:r>
            <a:r>
              <a:rPr lang="en-US" dirty="0" err="1" smtClean="0">
                <a:latin typeface="American Typewriter"/>
                <a:cs typeface="American Typewriter"/>
              </a:rPr>
              <a:t>x</a:t>
            </a:r>
            <a:r>
              <a:rPr lang="en-US" dirty="0" smtClean="0">
                <a:latin typeface="American Typewriter"/>
                <a:cs typeface="American Typewriter"/>
              </a:rPr>
              <a:t> 2.5 inches.  Some letters did not come out such as the H and K, possibly due to lack of precision in this model.  Small burn on the back top right edge.  Edges could be smoother.  First letter A has a free-floating dot that was not built into the design, however, O and the second A lack free-floating dots.</a:t>
            </a:r>
          </a:p>
          <a:p>
            <a:endParaRPr lang="en-US" dirty="0" smtClean="0">
              <a:latin typeface="American Typewriter"/>
              <a:cs typeface="American Typewriter"/>
            </a:endParaRPr>
          </a:p>
          <a:p>
            <a:r>
              <a:rPr lang="en-US" dirty="0" smtClean="0">
                <a:latin typeface="American Typewriter"/>
                <a:cs typeface="American Typewriter"/>
              </a:rPr>
              <a:t>Overall, a successful build for a first-timer.</a:t>
            </a:r>
            <a:endParaRPr lang="en-US" dirty="0">
              <a:latin typeface="American Typewriter"/>
              <a:cs typeface="American Typewrit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428</Words>
  <Application>Microsoft Macintosh PowerPoint</Application>
  <PresentationFormat>On-screen Show (4:3)</PresentationFormat>
  <Paragraphs>35</Paragraphs>
  <Slides>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3D Printing</vt:lpstr>
      <vt:lpstr>Getting Started…</vt:lpstr>
      <vt:lpstr>Using SketchUp &amp; Layout</vt:lpstr>
      <vt:lpstr>Using the 3D Printer</vt:lpstr>
      <vt:lpstr>Final Product!</vt:lpstr>
    </vt:vector>
  </TitlesOfParts>
  <Company>Wyomissing Area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 Printing</dc:title>
  <dc:creator>x</dc:creator>
  <cp:lastModifiedBy>x</cp:lastModifiedBy>
  <cp:revision>11</cp:revision>
  <dcterms:created xsi:type="dcterms:W3CDTF">2014-06-09T12:42:52Z</dcterms:created>
  <dcterms:modified xsi:type="dcterms:W3CDTF">2014-06-09T12:54:06Z</dcterms:modified>
</cp:coreProperties>
</file>